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52" d="100"/>
          <a:sy n="52" d="100"/>
        </p:scale>
        <p:origin x="20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839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717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317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91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1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57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17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176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146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76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64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609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49" y="4038075"/>
            <a:ext cx="5829299" cy="3258464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/>
              <a:t>Nick Kapusniak was a 20 year old student at the St. Louis College of Pharmacy. He was killed on March 1, 2014 in a senseless act of violence as a drive-by shooter randomly fired gunshots into a crowd of pharmacy students. Nick grew up in Webster and is greatly missed by his family and his many, many friends all across the country. </a:t>
            </a:r>
          </a:p>
          <a:p>
            <a:endParaRPr lang="en-US" dirty="0"/>
          </a:p>
          <a:p>
            <a:r>
              <a:rPr lang="en-US" dirty="0"/>
              <a:t>We walk, we run, we pray to STOP THE VIOLENCE.</a:t>
            </a:r>
          </a:p>
          <a:p>
            <a:endParaRPr lang="en-US" dirty="0"/>
          </a:p>
          <a:p>
            <a:r>
              <a:rPr lang="en-US" dirty="0"/>
              <a:t>Proceeds will benefit Rochester Crime Stoppers and the Nicholas Kapusniak Memorial Funds. </a:t>
            </a:r>
          </a:p>
          <a:p>
            <a:endParaRPr lang="en-US" dirty="0"/>
          </a:p>
          <a:p>
            <a:r>
              <a:rPr lang="en-US" dirty="0"/>
              <a:t>To register, go to RunSignUp.com/NickK5KSTL</a:t>
            </a:r>
            <a:br>
              <a:rPr lang="en-US" dirty="0">
                <a:cs typeface="Calibri"/>
              </a:rPr>
            </a:br>
            <a:r>
              <a:rPr lang="en-US" dirty="0"/>
              <a:t>(if you are a STLCOP student, check with AZO for student rate) </a:t>
            </a:r>
            <a:endParaRPr lang="en-US" dirty="0">
              <a:cs typeface="Calibri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7D131D5-7AAF-437B-8D8E-2366AE843B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2616625"/>
            <a:ext cx="5829300" cy="1358683"/>
          </a:xfrm>
        </p:spPr>
        <p:txBody>
          <a:bodyPr>
            <a:normAutofit/>
          </a:bodyPr>
          <a:lstStyle/>
          <a:p>
            <a:r>
              <a:rPr lang="en-US" sz="2800" dirty="0"/>
              <a:t>Saturday, September 22 2019, 9:00AM</a:t>
            </a:r>
            <a:br>
              <a:rPr lang="en-US" sz="2800" dirty="0"/>
            </a:br>
            <a:r>
              <a:rPr lang="en-US" sz="2800" dirty="0">
                <a:ea typeface="+mj-lt"/>
                <a:cs typeface="+mj-lt"/>
              </a:rPr>
              <a:t>4257 Northeast Drive </a:t>
            </a:r>
            <a:br>
              <a:rPr lang="en-US" sz="2800" dirty="0">
                <a:ea typeface="+mj-lt"/>
                <a:cs typeface="+mj-lt"/>
              </a:rPr>
            </a:br>
            <a:r>
              <a:rPr lang="en-US" sz="2800" dirty="0">
                <a:ea typeface="+mj-lt"/>
                <a:cs typeface="+mj-lt"/>
              </a:rPr>
              <a:t>Tower Grove Park</a:t>
            </a:r>
            <a:endParaRPr lang="en-US" sz="2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F0E6A8-D8D1-4126-A5D2-A85DC49EB08A}"/>
              </a:ext>
            </a:extLst>
          </p:cNvPr>
          <p:cNvSpPr/>
          <p:nvPr/>
        </p:nvSpPr>
        <p:spPr>
          <a:xfrm>
            <a:off x="0" y="692406"/>
            <a:ext cx="6858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6</a:t>
            </a:r>
            <a:r>
              <a:rPr lang="en-US" sz="4800" b="0" cap="none" spc="0" baseline="30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</a:t>
            </a:r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Annual Nick K 5k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7EBE174-13F9-4F7D-BCE5-CFE393979F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39" y="7284662"/>
            <a:ext cx="5980922" cy="171331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0BC8B61-5E58-4B07-872D-17EA5B1931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559" y="1016892"/>
            <a:ext cx="1654877" cy="1735782"/>
          </a:xfrm>
          <a:prstGeom prst="rect">
            <a:avLst/>
          </a:prstGeom>
        </p:spPr>
      </p:pic>
      <p:pic>
        <p:nvPicPr>
          <p:cNvPr id="2" name="Picture 3" descr="A close up of a black background&#10;&#10;Description generated with high confidence">
            <a:extLst>
              <a:ext uri="{FF2B5EF4-FFF2-40B4-BE49-F238E27FC236}">
                <a16:creationId xmlns:a16="http://schemas.microsoft.com/office/drawing/2014/main" id="{61F80825-E6B1-4A5E-AC3E-7F07729939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8740" y="7741920"/>
            <a:ext cx="1211580" cy="1211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</TotalTime>
  <Words>117</Words>
  <Application>Microsoft Office PowerPoint</Application>
  <PresentationFormat>Letter Paper (8.5x11 in)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Saturday, September 22 2019, 9:00AM 4257 Northeast Drive  Tower Grove Park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Lauren Lynch</cp:lastModifiedBy>
  <cp:revision>28</cp:revision>
  <dcterms:created xsi:type="dcterms:W3CDTF">2013-07-15T20:26:40Z</dcterms:created>
  <dcterms:modified xsi:type="dcterms:W3CDTF">2019-07-26T00:00:14Z</dcterms:modified>
</cp:coreProperties>
</file>